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87"/>
  </p:normalViewPr>
  <p:slideViewPr>
    <p:cSldViewPr snapToGrid="0">
      <p:cViewPr varScale="1">
        <p:scale>
          <a:sx n="90" d="100"/>
          <a:sy n="9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3FA446-FD7C-4249-5957-5CAF4CB6C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8DA2A6A-3C4A-7FA0-9141-3F011C26F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618B34-1541-F2F4-59FE-5F9A3E01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26C003-0DFC-A1AD-A776-ED0D7D273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9F9BE3-5EFD-059F-3CF4-A23E67F2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8861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0DB917-435C-06CC-623D-FEC54DA6A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5FCB10-3908-825F-3440-83125FE45D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0DB078-78C0-024B-809F-0668BBC24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E79307-4257-BF74-7966-ED56F8762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A3E556-151D-FDC5-D5A8-C3D16E42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4353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8875B37-3D88-E5E0-8328-EC40DB6D9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E5A61D-93F1-A982-2F52-B9B76EB4E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CC04DC1-47E8-E324-CC85-07C9E67FD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56E54F-985C-344A-6F38-DA07F077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C3D08F-3A41-9735-E17B-2471EFFF3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3139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2E1E84-3259-220F-A591-7ED91C82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1C73EE-F3E8-4CD5-A04F-0D9C06E35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CC7338-DB30-00B4-CE0B-7C088B433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8E901F-D1D4-46A3-391A-BC64B87D7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348D918-61B8-F131-0D77-AA477C73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761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582D56-7852-6878-AE6C-BDDCC0725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58531-21E3-C81F-30C0-AE726CD09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26AD927-CA4D-BA09-D8CD-976877ACD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664C04-6F30-2221-00F2-9A69162B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C24754-DBD9-E3E6-1C79-5D70B9BCE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171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B641B7-F186-46E0-1910-4CB007575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7206EF-A84E-B548-9921-2A3BC4343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65D7246-F51B-3ADE-354C-1F708C9F6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FF5FDB-C5B1-E852-4661-CBAE85608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6FD4C6-ED6F-4E52-7AEA-85620CFC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EDA656-2C7A-D924-5319-9B1CAA4E2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50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952E44-7FC3-19E2-DE76-60953731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F6D1BA-2C0C-208E-0B83-78A451262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B228C4-B93E-F8F0-F9FC-FE980098A5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784F791-BB31-038D-F834-655731218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AA2A2FA-27CB-FAFF-3209-AFBCC28FC3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CCBF50F-7F36-07E4-DA11-854E0655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92835EA-3353-0654-4398-87DA30E12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0D558F2-01D8-9F07-F648-7B17431A7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31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A17570-D1A6-2220-DD30-B52E22ECE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8C04C73-C469-60E0-622C-6CCCC622E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561295D-ABF8-0BC0-03BE-CAA5852E4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5659D53-8BBD-6B9A-7F24-F2AEE1A04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2494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721364-B464-8C51-40A2-600282CF1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86C76F3-7ED8-49C5-3053-0460E5FAC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FA7E6D4-2FC9-741C-2897-A8A9BA11E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2607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2A6329-0F34-4F37-211A-0F44913FB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AE736D1-2CFA-ADD5-AC23-B08A5836C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5A4A0B9-0073-81E3-79EE-0A9F69541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7BE8F77-E979-A3AB-ACA9-8842C2679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5D2EFBD-A9BD-705A-37D6-848ED23E8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C6B40A-CA1C-245B-84BD-C54E96B60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597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627AA-D425-2A0F-BCD6-0214AEAFE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7F7A349-929E-485F-6351-2F0F56853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659FD9-54ED-68EE-5DD1-A38DFE7C7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7455B6-3C6F-C791-9FF3-A98B7186D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ED45717-EBA4-2411-3B9C-C61BC29D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CACD00C-8B43-6BFF-C311-967886F7F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651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F20E919-B8E3-1AEE-0A92-607E467D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A92AF-BCAB-0830-BF83-D7602E03F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856535-46DD-923A-79ED-F7357EC0B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0B703-0664-6E4A-8D92-8B40A7AB8E62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800AD0-A3CE-7EF8-7521-F455503E5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4AD42B-3B69-1A36-10E3-BE2798A95E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D282C-E35B-2444-ADB8-0495EBB019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99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%E8%BB%8C%E9%81%93_(%E5%8A%9B%E5%AD%A6%E7%B3%BB)" TargetMode="External"/><Relationship Id="rId2" Type="http://schemas.openxmlformats.org/officeDocument/2006/relationships/hyperlink" Target="https://ja.wikipedia.org/wiki/%E6%99%82%E9%96%93%E7%99%BA%E5%B1%9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a.wikipedia.org/wiki/%E7%9B%B8%E7%A9%BA%E9%96%93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グラフィックス 5" descr="ハト 単色塗りつぶし">
            <a:extLst>
              <a:ext uri="{FF2B5EF4-FFF2-40B4-BE49-F238E27FC236}">
                <a16:creationId xmlns:a16="http://schemas.microsoft.com/office/drawing/2014/main" id="{DB28A525-6D50-0090-26C9-75E1AB0BE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42010" y="615215"/>
            <a:ext cx="4107976" cy="410797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D149018-DE81-81D8-7C10-E8C9DD7D2A53}"/>
              </a:ext>
            </a:extLst>
          </p:cNvPr>
          <p:cNvSpPr txBox="1"/>
          <p:nvPr/>
        </p:nvSpPr>
        <p:spPr>
          <a:xfrm>
            <a:off x="1695449" y="4431815"/>
            <a:ext cx="9720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>
                <a:solidFill>
                  <a:srgbClr val="FF0000"/>
                </a:solidFill>
              </a:rPr>
              <a:t>カオスとフラクタルの性質を持つ！？</a:t>
            </a:r>
            <a:endParaRPr lang="en-US" altLang="ja-JP" sz="3600" b="1" dirty="0">
              <a:solidFill>
                <a:srgbClr val="FF0000"/>
              </a:solidFill>
            </a:endParaRPr>
          </a:p>
          <a:p>
            <a:pPr algn="ctr"/>
            <a:r>
              <a:rPr lang="ja-JP" altLang="en-US" sz="3600" b="1">
                <a:solidFill>
                  <a:srgbClr val="FF0000"/>
                </a:solidFill>
              </a:rPr>
              <a:t>アトラクターを利用して絵を描画しよう！</a:t>
            </a:r>
            <a:endParaRPr lang="en-US" altLang="ja-JP" sz="3600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E2A7106-BE60-2A46-716A-2107AA4DE340}"/>
              </a:ext>
            </a:extLst>
          </p:cNvPr>
          <p:cNvSpPr txBox="1"/>
          <p:nvPr/>
        </p:nvSpPr>
        <p:spPr>
          <a:xfrm>
            <a:off x="3767136" y="5760324"/>
            <a:ext cx="465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202320765 </a:t>
            </a:r>
            <a:r>
              <a:rPr kumimoji="1" lang="ja-JP" altLang="en-US"/>
              <a:t>田山悠人</a:t>
            </a:r>
          </a:p>
        </p:txBody>
      </p:sp>
    </p:spTree>
    <p:extLst>
      <p:ext uri="{BB962C8B-B14F-4D97-AF65-F5344CB8AC3E}">
        <p14:creationId xmlns:p14="http://schemas.microsoft.com/office/powerpoint/2010/main" val="413493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8"/>
    </mc:Choice>
    <mc:Fallback>
      <p:transition spd="slow" advTm="355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AD43D5-C875-3D78-ABFA-B75C6AD2F885}"/>
              </a:ext>
            </a:extLst>
          </p:cNvPr>
          <p:cNvSpPr txBox="1"/>
          <p:nvPr/>
        </p:nvSpPr>
        <p:spPr>
          <a:xfrm>
            <a:off x="614363" y="771525"/>
            <a:ext cx="6900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/>
              <a:t>今回注目するの</a:t>
            </a:r>
            <a:r>
              <a:rPr lang="ja-JP" altLang="en-US" sz="3600"/>
              <a:t>は．．．</a:t>
            </a:r>
            <a:endParaRPr kumimoji="1" lang="ja-JP" altLang="en-US" sz="36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D4B6FD9-EB61-3B98-4F1D-21F0007DDD43}"/>
              </a:ext>
            </a:extLst>
          </p:cNvPr>
          <p:cNvSpPr txBox="1"/>
          <p:nvPr/>
        </p:nvSpPr>
        <p:spPr>
          <a:xfrm>
            <a:off x="1359694" y="2921168"/>
            <a:ext cx="9472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i="1">
                <a:solidFill>
                  <a:srgbClr val="FF0000"/>
                </a:solidFill>
              </a:rPr>
              <a:t>カ</a:t>
            </a:r>
            <a:r>
              <a:rPr kumimoji="1" lang="ja-JP" altLang="en-US" sz="4800" b="1">
                <a:solidFill>
                  <a:schemeClr val="accent6">
                    <a:lumMod val="50000"/>
                  </a:schemeClr>
                </a:solidFill>
              </a:rPr>
              <a:t>オ</a:t>
            </a:r>
            <a:r>
              <a:rPr kumimoji="1" lang="ja-JP" altLang="en-US" sz="6000">
                <a:solidFill>
                  <a:srgbClr val="7030A0"/>
                </a:solidFill>
              </a:rPr>
              <a:t>ス</a:t>
            </a:r>
            <a:r>
              <a:rPr kumimoji="1" lang="ja-JP" altLang="en-US" sz="4800"/>
              <a:t>アトラクタ！！</a:t>
            </a:r>
            <a:endParaRPr kumimoji="1" lang="ja-JP" altLang="en-US" sz="6000"/>
          </a:p>
        </p:txBody>
      </p:sp>
    </p:spTree>
    <p:extLst>
      <p:ext uri="{BB962C8B-B14F-4D97-AF65-F5344CB8AC3E}">
        <p14:creationId xmlns:p14="http://schemas.microsoft.com/office/powerpoint/2010/main" val="198896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9"/>
    </mc:Choice>
    <mc:Fallback>
      <p:transition spd="slow" advTm="612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A75EA1-4692-409B-B5CE-5ED878CAF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アトラクタとは</a:t>
            </a:r>
            <a:r>
              <a:rPr lang="ja-JP" altLang="en-US"/>
              <a:t>．．．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73C5BF-A88A-6366-A355-209C6C61E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0" i="1" strike="noStrike">
                <a:effectLst/>
                <a:latin typeface="Arial" panose="020B0604020202020204" pitchFamily="34" charset="0"/>
                <a:hlinkClick r:id="rId2" tooltip="時間発展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時間発展</a:t>
            </a:r>
            <a:r>
              <a:rPr lang="ja-JP" altLang="en-US" b="0" i="1">
                <a:effectLst/>
                <a:latin typeface="Arial" panose="020B0604020202020204" pitchFamily="34" charset="0"/>
              </a:rPr>
              <a:t>する</a:t>
            </a:r>
            <a:r>
              <a:rPr lang="ja-JP" altLang="en-US" b="0" i="1" strike="noStrike">
                <a:effectLst/>
                <a:latin typeface="Arial" panose="020B0604020202020204" pitchFamily="34" charset="0"/>
                <a:hlinkClick r:id="rId3" tooltip="軌道 (力学系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軌道</a:t>
            </a:r>
            <a:r>
              <a:rPr lang="ja-JP" altLang="en-US" b="0" i="1">
                <a:effectLst/>
                <a:latin typeface="Arial" panose="020B0604020202020204" pitchFamily="34" charset="0"/>
              </a:rPr>
              <a:t>を引き付ける性質を持った</a:t>
            </a:r>
            <a:r>
              <a:rPr lang="ja-JP" altLang="en-US" b="0" i="1" strike="noStrike">
                <a:effectLst/>
                <a:latin typeface="Arial" panose="020B0604020202020204" pitchFamily="34" charset="0"/>
                <a:hlinkClick r:id="rId4" tooltip="相空間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相空間</a:t>
            </a:r>
            <a:r>
              <a:rPr lang="ja-JP" altLang="en-US" b="0" i="1">
                <a:effectLst/>
                <a:latin typeface="Arial" panose="020B0604020202020204" pitchFamily="34" charset="0"/>
              </a:rPr>
              <a:t>上の領域である（</a:t>
            </a:r>
            <a:r>
              <a:rPr lang="en-US" altLang="ja-JP" b="0" i="1" dirty="0" err="1">
                <a:effectLst/>
                <a:latin typeface="Arial" panose="020B0604020202020204" pitchFamily="34" charset="0"/>
              </a:rPr>
              <a:t>Wekipedia</a:t>
            </a:r>
            <a:r>
              <a:rPr lang="ja-JP" altLang="en-US" b="0" i="1">
                <a:effectLst/>
                <a:latin typeface="Arial" panose="020B0604020202020204" pitchFamily="34" charset="0"/>
              </a:rPr>
              <a:t>より）</a:t>
            </a:r>
            <a:endParaRPr lang="en-US" altLang="ja-JP" b="0" i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ja-JP" i="1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kumimoji="1" lang="ja-JP" altLang="en-US"/>
              <a:t>？？？？？？</a:t>
            </a:r>
            <a:endParaRPr kumimoji="1" lang="en-US" altLang="ja-JP" dirty="0"/>
          </a:p>
          <a:p>
            <a:pPr marL="0" indent="0" algn="ctr">
              <a:buNone/>
            </a:pPr>
            <a:r>
              <a:rPr lang="ja-JP" altLang="en-US"/>
              <a:t>ざっくり説明！</a:t>
            </a:r>
            <a:endParaRPr lang="en-US" altLang="ja-JP" dirty="0"/>
          </a:p>
          <a:p>
            <a:pPr marL="0" indent="0" algn="ctr">
              <a:buNone/>
            </a:pPr>
            <a:r>
              <a:rPr kumimoji="1" lang="ja-JP" altLang="en-US"/>
              <a:t>「時間が経つと安定した軌道に落ち着く領域」だと考えましょう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 i="1"/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77131AED-EBBA-0B9D-5BD7-A5DED054923B}"/>
              </a:ext>
            </a:extLst>
          </p:cNvPr>
          <p:cNvSpPr/>
          <p:nvPr/>
        </p:nvSpPr>
        <p:spPr>
          <a:xfrm>
            <a:off x="5803106" y="4800600"/>
            <a:ext cx="585788" cy="64293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3B8E10-38E7-BFEC-51F8-C9955F5ED45D}"/>
              </a:ext>
            </a:extLst>
          </p:cNvPr>
          <p:cNvSpPr txBox="1"/>
          <p:nvPr/>
        </p:nvSpPr>
        <p:spPr>
          <a:xfrm>
            <a:off x="2381250" y="5727125"/>
            <a:ext cx="7158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/>
              <a:t>この性質を利用して絵を書いてやろう</a:t>
            </a:r>
          </a:p>
        </p:txBody>
      </p:sp>
    </p:spTree>
    <p:extLst>
      <p:ext uri="{BB962C8B-B14F-4D97-AF65-F5344CB8AC3E}">
        <p14:creationId xmlns:p14="http://schemas.microsoft.com/office/powerpoint/2010/main" val="210758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77"/>
    </mc:Choice>
    <mc:Fallback>
      <p:transition spd="slow" advTm="927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E8AB7A-3D33-08AC-DF20-8CD08BE0E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カオスアトラクタ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2DEC59-F78F-F8B7-8434-37AB1058F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/>
          </a:p>
          <a:p>
            <a:r>
              <a:rPr kumimoji="1" lang="ja-JP" altLang="en-US"/>
              <a:t>力学的にカオス的な軌道を含むアトラクタ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幾何学的にはフラクタル構造を持つ</a:t>
            </a:r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 sz="3600" b="1"/>
              <a:t>カオスとフラクタルの両方の性質を持つ！</a:t>
            </a:r>
          </a:p>
        </p:txBody>
      </p:sp>
    </p:spTree>
    <p:extLst>
      <p:ext uri="{BB962C8B-B14F-4D97-AF65-F5344CB8AC3E}">
        <p14:creationId xmlns:p14="http://schemas.microsoft.com/office/powerpoint/2010/main" val="2008905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1"/>
    </mc:Choice>
    <mc:Fallback>
      <p:transition spd="slow" advTm="498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EDE013-ED7C-5049-C33B-611ED5CBD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数式的な話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B8FC4378-ABBC-5093-0C2C-63E5C5A138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ja-JP" i="1"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+0.97</m:t>
                      </m:r>
                      <m:sSub>
                        <m:sSub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sSubSup>
                            <m:sSub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−5</m:t>
                      </m:r>
                    </m:oMath>
                  </m:oMathPara>
                </a14:m>
                <a:endParaRPr kumimoji="1" lang="en-US" altLang="ja-JP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=−0.995</m:t>
                      </m:r>
                      <m:sSub>
                        <m:sSub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kumimoji="1" lang="en-US" altLang="ja-JP" dirty="0"/>
              </a:p>
              <a:p>
                <a:pPr marL="0" indent="0">
                  <a:buNone/>
                </a:pPr>
                <a:r>
                  <a:rPr kumimoji="1" lang="ja-JP" altLang="en-US"/>
                  <a:t>として表される。</a:t>
                </a:r>
                <a:endParaRPr kumimoji="1" lang="en-US" altLang="ja-JP" dirty="0"/>
              </a:p>
              <a:p>
                <a:pPr marL="0" indent="0">
                  <a:buNone/>
                </a:pPr>
                <a:endParaRPr lang="en-US" altLang="ja-JP" dirty="0"/>
              </a:p>
              <a:p>
                <a:pPr marL="0" indent="0">
                  <a:buNone/>
                </a:pPr>
                <a:r>
                  <a:rPr kumimoji="1" lang="ja-JP" altLang="en-US"/>
                  <a:t>これを初期値（１、０）として実装する</a:t>
                </a:r>
                <a:r>
                  <a:rPr lang="ja-JP" altLang="en-US"/>
                  <a:t>と、、、、</a:t>
                </a:r>
                <a:endParaRPr lang="en-US" altLang="ja-JP" dirty="0"/>
              </a:p>
              <a:p>
                <a:pPr marL="0" indent="0">
                  <a:buNone/>
                </a:pPr>
                <a:endParaRPr kumimoji="1" lang="ja-JP" altLang="en-US"/>
              </a:p>
            </p:txBody>
          </p:sp>
        </mc:Choice>
        <mc:Fallback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B8FC4378-ABBC-5093-0C2C-63E5C5A138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104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6"/>
    </mc:Choice>
    <mc:Fallback>
      <p:transition spd="slow" advTm="376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レポート.mp4">
            <a:hlinkClick r:id="" action="ppaction://media"/>
            <a:extLst>
              <a:ext uri="{FF2B5EF4-FFF2-40B4-BE49-F238E27FC236}">
                <a16:creationId xmlns:a16="http://schemas.microsoft.com/office/drawing/2014/main" id="{B513D017-E089-FFB8-46EA-1C78499A7AB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458986"/>
            <a:ext cx="8934450" cy="5025628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7D91312-FB8D-F924-1126-AFF32D1F4CF9}"/>
              </a:ext>
            </a:extLst>
          </p:cNvPr>
          <p:cNvSpPr txBox="1"/>
          <p:nvPr/>
        </p:nvSpPr>
        <p:spPr>
          <a:xfrm>
            <a:off x="2128838" y="5686425"/>
            <a:ext cx="8177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/>
              <a:t>鳥みたいなのが書けた！！</a:t>
            </a:r>
            <a:endParaRPr kumimoji="1" lang="en-US" altLang="ja-JP" dirty="0"/>
          </a:p>
          <a:p>
            <a:pPr algn="ctr"/>
            <a:r>
              <a:rPr lang="ja-JP" altLang="en-US"/>
              <a:t>他にも色々なものが書けるので試してみてください！</a:t>
            </a:r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48999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20"/>
    </mc:Choice>
    <mc:Fallback>
      <p:transition spd="slow" advTm="24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90" objId="8"/>
        <p14:stopEvt time="22021" objId="8"/>
        <p14:playEvt time="23779" objId="8"/>
        <p14:pauseEvt time="24019" objId="8"/>
        <p14:stopEvt time="24020" objId="8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AA539A-6A03-C6F7-2655-6A4CADF72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312" y="250666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4400" dirty="0"/>
              <a:t>Thank</a:t>
            </a:r>
            <a:r>
              <a:rPr kumimoji="1" lang="ja-JP" altLang="en-US" sz="4400"/>
              <a:t> </a:t>
            </a:r>
            <a:r>
              <a:rPr kumimoji="1" lang="en-US" altLang="ja-JP" sz="4400" dirty="0"/>
              <a:t>you for watching !!</a:t>
            </a:r>
            <a:endParaRPr kumimoji="1" lang="ja-JP" altLang="en-US" sz="4400"/>
          </a:p>
        </p:txBody>
      </p:sp>
    </p:spTree>
    <p:extLst>
      <p:ext uri="{BB962C8B-B14F-4D97-AF65-F5344CB8AC3E}">
        <p14:creationId xmlns:p14="http://schemas.microsoft.com/office/powerpoint/2010/main" val="3954025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7"/>
    </mc:Choice>
    <mc:Fallback>
      <p:transition spd="slow" advTm="2387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"/>
</p:tagLst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179</Words>
  <Application>Microsoft Macintosh PowerPoint</Application>
  <PresentationFormat>ワイド画面</PresentationFormat>
  <Paragraphs>28</Paragraphs>
  <Slides>7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游ゴシック</vt:lpstr>
      <vt:lpstr>游ゴシック Light</vt:lpstr>
      <vt:lpstr>Arial</vt:lpstr>
      <vt:lpstr>Cambria Math</vt:lpstr>
      <vt:lpstr>Office テーマ</vt:lpstr>
      <vt:lpstr>PowerPoint プレゼンテーション</vt:lpstr>
      <vt:lpstr>PowerPoint プレゼンテーション</vt:lpstr>
      <vt:lpstr>アトラクタとは．．．</vt:lpstr>
      <vt:lpstr>カオスアトラクタ</vt:lpstr>
      <vt:lpstr>数式的な話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田山　悠人</dc:creator>
  <cp:lastModifiedBy>田山　悠人</cp:lastModifiedBy>
  <cp:revision>2</cp:revision>
  <dcterms:created xsi:type="dcterms:W3CDTF">2023-06-25T08:47:28Z</dcterms:created>
  <dcterms:modified xsi:type="dcterms:W3CDTF">2023-06-25T10:08:33Z</dcterms:modified>
</cp:coreProperties>
</file>

<file path=docProps/thumbnail.jpeg>
</file>